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1pPr>
    <a:lvl2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2pPr>
    <a:lvl3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3pPr>
    <a:lvl4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4pPr>
    <a:lvl5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5pPr>
    <a:lvl6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6pPr>
    <a:lvl7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7pPr>
    <a:lvl8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8pPr>
    <a:lvl9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venir Next Medium"/>
          <a:ea typeface="Avenir Next Medium"/>
          <a:cs typeface="Avenir Next Medium"/>
        </a:font>
        <a:schemeClr val="accent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1">
              <a:hueOff val="178262"/>
              <a:satOff val="-8651"/>
              <a:lumOff val="-7254"/>
              <a:alpha val="29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6">
              <a:alpha val="25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01D73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-239254"/>
              <a:lumOff val="-139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EB9B">
              <a:alpha val="26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889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47882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>
              <a:alpha val="75000"/>
            </a:srgbClr>
          </a:solidFill>
        </a:fill>
      </a:tcStyle>
    </a:wholeTbl>
    <a:band2H>
      <a:tcTxStyle b="def" i="def"/>
      <a:tcStyle>
        <a:tcBdr/>
        <a:fill>
          <a:solidFill>
            <a:srgbClr val="686A6A">
              <a:alpha val="85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222222"/>
              </a:solidFill>
              <a:prstDash val="solid"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86A6A">
              <a:alpha val="85000"/>
            </a:srgbClr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22222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4" name="Shape 16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 &amp; Subtitle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ne"/>
          <p:cNvSpPr/>
          <p:nvPr/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10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3 Up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Image"/>
          <p:cNvSpPr/>
          <p:nvPr>
            <p:ph type="pic" sz="half" idx="13"/>
          </p:nvPr>
        </p:nvSpPr>
        <p:spPr>
          <a:xfrm>
            <a:off x="5463161" y="-90805"/>
            <a:ext cx="8585201" cy="50438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2" name="Image"/>
          <p:cNvSpPr/>
          <p:nvPr>
            <p:ph type="pic" sz="half" idx="14"/>
          </p:nvPr>
        </p:nvSpPr>
        <p:spPr>
          <a:xfrm>
            <a:off x="5918717" y="4660900"/>
            <a:ext cx="7669766" cy="5219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3" name="Image"/>
          <p:cNvSpPr/>
          <p:nvPr>
            <p:ph type="pic" idx="15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allout"/>
          <p:cNvSpPr/>
          <p:nvPr/>
        </p:nvSpPr>
        <p:spPr>
          <a:xfrm>
            <a:off x="469900" y="2362200"/>
            <a:ext cx="12065000" cy="5229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4" y="0"/>
                </a:moveTo>
                <a:cubicBezTo>
                  <a:pt x="100" y="0"/>
                  <a:pt x="0" y="232"/>
                  <a:pt x="0" y="516"/>
                </a:cubicBezTo>
                <a:lnTo>
                  <a:pt x="0" y="18789"/>
                </a:lnTo>
                <a:cubicBezTo>
                  <a:pt x="0" y="19073"/>
                  <a:pt x="100" y="19305"/>
                  <a:pt x="224" y="19305"/>
                </a:cubicBezTo>
                <a:lnTo>
                  <a:pt x="17228" y="19305"/>
                </a:lnTo>
                <a:lnTo>
                  <a:pt x="17850" y="21600"/>
                </a:lnTo>
                <a:lnTo>
                  <a:pt x="18471" y="19305"/>
                </a:lnTo>
                <a:lnTo>
                  <a:pt x="21376" y="19305"/>
                </a:lnTo>
                <a:cubicBezTo>
                  <a:pt x="21500" y="19305"/>
                  <a:pt x="21600" y="19073"/>
                  <a:pt x="21600" y="18789"/>
                </a:cubicBezTo>
                <a:lnTo>
                  <a:pt x="21600" y="516"/>
                </a:lnTo>
                <a:cubicBezTo>
                  <a:pt x="21600" y="232"/>
                  <a:pt x="21500" y="0"/>
                  <a:pt x="21376" y="0"/>
                </a:cubicBezTo>
                <a:lnTo>
                  <a:pt x="224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pPr>
          </a:p>
        </p:txBody>
      </p:sp>
      <p:sp>
        <p:nvSpPr>
          <p:cNvPr id="122" name="Type a quote here."/>
          <p:cNvSpPr txBox="1"/>
          <p:nvPr>
            <p:ph type="body" sz="quarter" idx="13"/>
          </p:nvPr>
        </p:nvSpPr>
        <p:spPr>
          <a:xfrm>
            <a:off x="889000" y="2908300"/>
            <a:ext cx="11226800" cy="1297944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z="94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Type a quote here.</a:t>
            </a:r>
          </a:p>
        </p:txBody>
      </p:sp>
      <p:sp>
        <p:nvSpPr>
          <p:cNvPr id="123" name="Johnny Appleseed"/>
          <p:cNvSpPr txBox="1"/>
          <p:nvPr>
            <p:ph type="body" sz="quarter" idx="14"/>
          </p:nvPr>
        </p:nvSpPr>
        <p:spPr>
          <a:xfrm>
            <a:off x="406400" y="7789333"/>
            <a:ext cx="12192000" cy="863604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6000"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Johnny Appleseed</a:t>
            </a:r>
          </a:p>
        </p:txBody>
      </p:sp>
      <p:sp>
        <p:nvSpPr>
          <p:cNvPr id="124" name="Text"/>
          <p:cNvSpPr txBox="1"/>
          <p:nvPr>
            <p:ph type="body" sz="quarter" idx="15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1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 Alt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ype a quote here."/>
          <p:cNvSpPr txBox="1"/>
          <p:nvPr>
            <p:ph type="body" sz="quarter" idx="13"/>
          </p:nvPr>
        </p:nvSpPr>
        <p:spPr>
          <a:xfrm>
            <a:off x="5892800" y="2641600"/>
            <a:ext cx="6705600" cy="2501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z="94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Type a quote here.</a:t>
            </a:r>
          </a:p>
        </p:txBody>
      </p:sp>
      <p:sp>
        <p:nvSpPr>
          <p:cNvPr id="133" name="Image"/>
          <p:cNvSpPr/>
          <p:nvPr>
            <p:ph type="pic" idx="14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4" name="Johnny Appleseed"/>
          <p:cNvSpPr txBox="1"/>
          <p:nvPr>
            <p:ph type="body" sz="quarter" idx="15"/>
          </p:nvPr>
        </p:nvSpPr>
        <p:spPr>
          <a:xfrm>
            <a:off x="5892800" y="7789333"/>
            <a:ext cx="6705600" cy="863604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defTabSz="457200">
              <a:spcBef>
                <a:spcPts val="0"/>
              </a:spcBef>
              <a:buClrTx/>
              <a:buSzTx/>
              <a:buFontTx/>
              <a:buNone/>
              <a:defRPr sz="6000">
                <a:solidFill>
                  <a:srgbClr val="232323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Johnny Appleseed</a:t>
            </a:r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Image"/>
          <p:cNvSpPr/>
          <p:nvPr>
            <p:ph type="pic" idx="13"/>
          </p:nvPr>
        </p:nvSpPr>
        <p:spPr>
          <a:xfrm>
            <a:off x="-914400" y="-12700"/>
            <a:ext cx="14814645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Horizontal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Image"/>
          <p:cNvSpPr/>
          <p:nvPr>
            <p:ph type="pic" idx="13"/>
          </p:nvPr>
        </p:nvSpPr>
        <p:spPr>
          <a:xfrm>
            <a:off x="-914400" y="-12700"/>
            <a:ext cx="14814645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3" name="Line"/>
          <p:cNvSpPr/>
          <p:nvPr>
            <p:ph type="body" sz="quarter" idx="14"/>
          </p:nvPr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Subtitle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Line"/>
          <p:cNvSpPr/>
          <p:nvPr/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4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35" name="Body Level One…"/>
          <p:cNvSpPr txBox="1"/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/>
          <p:nvPr>
            <p:ph type="sldNum" sz="quarter" idx="2"/>
          </p:nvPr>
        </p:nvSpPr>
        <p:spPr>
          <a:xfrm>
            <a:off x="12161859" y="4191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- Centre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Text"/>
          <p:cNvSpPr txBox="1"/>
          <p:nvPr>
            <p:ph type="title"/>
          </p:nvPr>
        </p:nvSpPr>
        <p:spPr>
          <a:xfrm>
            <a:off x="406400" y="4038600"/>
            <a:ext cx="12192000" cy="45212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44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Vertical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Line"/>
          <p:cNvSpPr/>
          <p:nvPr/>
        </p:nvSpPr>
        <p:spPr>
          <a:xfrm flipV="1">
            <a:off x="5892800" y="6141012"/>
            <a:ext cx="6705600" cy="145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2" name="Image"/>
          <p:cNvSpPr/>
          <p:nvPr>
            <p:ph type="pic" idx="13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3" name="Title Text"/>
          <p:cNvSpPr txBox="1"/>
          <p:nvPr>
            <p:ph type="title"/>
          </p:nvPr>
        </p:nvSpPr>
        <p:spPr>
          <a:xfrm>
            <a:off x="5892800" y="6426200"/>
            <a:ext cx="67056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54" name="Body Level One…"/>
          <p:cNvSpPr txBox="1"/>
          <p:nvPr>
            <p:ph type="body" sz="quarter" idx="1"/>
          </p:nvPr>
        </p:nvSpPr>
        <p:spPr>
          <a:xfrm>
            <a:off x="5892800" y="4267200"/>
            <a:ext cx="67056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6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7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92" name="Image"/>
          <p:cNvSpPr/>
          <p:nvPr>
            <p:ph type="pic" idx="14"/>
          </p:nvPr>
        </p:nvSpPr>
        <p:spPr>
          <a:xfrm>
            <a:off x="6665377" y="1219200"/>
            <a:ext cx="7445457" cy="8216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406400" y="1536700"/>
            <a:ext cx="6299200" cy="7239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4" name="Body Level One…"/>
          <p:cNvSpPr txBox="1"/>
          <p:nvPr>
            <p:ph type="body" sz="half" idx="1"/>
          </p:nvPr>
        </p:nvSpPr>
        <p:spPr>
          <a:xfrm>
            <a:off x="406400" y="2743200"/>
            <a:ext cx="6299200" cy="610870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  <a:defRPr sz="2800"/>
            </a:lvl1pPr>
            <a:lvl2pPr>
              <a:buClr>
                <a:schemeClr val="accent1"/>
              </a:buClr>
              <a:buChar char="▸"/>
              <a:defRPr sz="2800"/>
            </a:lvl2pPr>
            <a:lvl3pPr>
              <a:buClr>
                <a:schemeClr val="accent1"/>
              </a:buClr>
              <a:buChar char="▸"/>
              <a:defRPr sz="2800"/>
            </a:lvl3pPr>
            <a:lvl4pPr>
              <a:buClr>
                <a:schemeClr val="accent1"/>
              </a:buClr>
              <a:buChar char="▸"/>
              <a:defRPr sz="2800"/>
            </a:lvl4pPr>
            <a:lvl5pPr>
              <a:buClr>
                <a:schemeClr val="accent1"/>
              </a:buClr>
              <a:buChar char="▸"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 flipV="1">
            <a:off x="406400" y="993160"/>
            <a:ext cx="12192000" cy="263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1pPr>
      <a:lvl2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2pPr>
      <a:lvl3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3pPr>
      <a:lvl4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4pPr>
      <a:lvl5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5pPr>
      <a:lvl6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6pPr>
      <a:lvl7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7pPr>
      <a:lvl8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8pPr>
      <a:lvl9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1pPr>
      <a:lvl2pPr marL="889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2pPr>
      <a:lvl3pPr marL="1333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3pPr>
      <a:lvl4pPr marL="1778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4pPr>
      <a:lvl5pPr marL="2222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5pPr>
      <a:lvl6pPr marL="2667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6pPr>
      <a:lvl7pPr marL="3111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7pPr>
      <a:lvl8pPr marL="3556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8pPr>
      <a:lvl9pPr marL="4000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9pPr>
    </p:bodyStyle>
    <p:otherStyle>
      <a:lvl1pPr marL="0" marR="0" indent="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1pPr>
      <a:lvl2pPr marL="0" marR="0" indent="228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2pPr>
      <a:lvl3pPr marL="0" marR="0" indent="457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3pPr>
      <a:lvl4pPr marL="0" marR="0" indent="685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4pPr>
      <a:lvl5pPr marL="0" marR="0" indent="9144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5pPr>
      <a:lvl6pPr marL="0" marR="0" indent="11430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6pPr>
      <a:lvl7pPr marL="0" marR="0" indent="1371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7pPr>
      <a:lvl8pPr marL="0" marR="0" indent="1600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8pPr>
      <a:lvl9pPr marL="0" marR="0" indent="1828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itle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defTabSz="455675">
              <a:defRPr sz="13259"/>
            </a:pPr>
          </a:p>
        </p:txBody>
      </p:sp>
      <p:sp>
        <p:nvSpPr>
          <p:cNvPr id="167" name="Flight from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Flight from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</a:t>
            </a:r>
          </a:p>
        </p:txBody>
      </p:sp>
      <p:pic>
        <p:nvPicPr>
          <p:cNvPr id="170" name="Image" descr="Image"/>
          <p:cNvPicPr>
            <a:picLocks noChangeAspect="1"/>
          </p:cNvPicPr>
          <p:nvPr>
            <p:ph type="pic" idx="14"/>
          </p:nvPr>
        </p:nvPicPr>
        <p:blipFill>
          <a:blip r:embed="rId2">
            <a:extLst/>
          </a:blip>
          <a:srcRect l="5998" t="3863" r="20313" b="1236"/>
          <a:stretch>
            <a:fillRect/>
          </a:stretch>
        </p:blipFill>
        <p:spPr>
          <a:xfrm>
            <a:off x="7112000" y="1536700"/>
            <a:ext cx="5486400" cy="7797800"/>
          </a:xfrm>
          <a:prstGeom prst="rect">
            <a:avLst/>
          </a:prstGeom>
        </p:spPr>
      </p:pic>
      <p:sp>
        <p:nvSpPr>
          <p:cNvPr id="171" name="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67359">
              <a:spcBef>
                <a:spcPts val="2200"/>
              </a:spcBef>
              <a:defRPr sz="4800"/>
            </a:pPr>
          </a:p>
        </p:txBody>
      </p:sp>
      <p:sp>
        <p:nvSpPr>
          <p:cNvPr id="172" name="Body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New_Template7">
  <a:themeElements>
    <a:clrScheme name="New_Template7">
      <a:dk1>
        <a:srgbClr val="222222"/>
      </a:dk1>
      <a:lt1>
        <a:srgbClr val="838787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2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7">
  <a:themeElements>
    <a:clrScheme name="New_Template7">
      <a:dk1>
        <a:srgbClr val="000000"/>
      </a:dk1>
      <a:lt1>
        <a:srgbClr val="FFFFFF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2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